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DDF27-2DE8-42B0-AEEF-F78D5494F392}" type="datetimeFigureOut">
              <a:rPr lang="bg-BG" smtClean="0"/>
              <a:pPr/>
              <a:t>21.12.2010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66947-FA8A-4D54-9DFD-E57811B39CF9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66947-FA8A-4D54-9DFD-E57811B39CF9}" type="slidenum">
              <a:rPr lang="bg-BG" smtClean="0"/>
              <a:pPr/>
              <a:t>2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bg.wikipedia.org/wiki/%D0%90%D0%B7%D0%B8%D1%8F" TargetMode="External"/><Relationship Id="rId3" Type="http://schemas.openxmlformats.org/officeDocument/2006/relationships/hyperlink" Target="http://bg.wikipedia.org/wiki/%D0%97%D0%BC%D0%B8%D0%B8" TargetMode="External"/><Relationship Id="rId7" Type="http://schemas.openxmlformats.org/officeDocument/2006/relationships/hyperlink" Target="http://bg.wikipedia.org/wiki/%D0%9C%D0%BE%D1%80%D1%81%D0%BA%D0%B8_%D0%B7%D0%BC%D0%B8%D0%B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bg.wikipedia.org/wiki/%D0%9C%D0%B0%D0%BC%D0%B1%D0%B8" TargetMode="External"/><Relationship Id="rId5" Type="http://schemas.openxmlformats.org/officeDocument/2006/relationships/hyperlink" Target="http://bg.wikipedia.org/wiki/%D0%A2%D0%B0%D0%B9%D0%BF%D0%B0%D0%BD" TargetMode="External"/><Relationship Id="rId10" Type="http://schemas.openxmlformats.org/officeDocument/2006/relationships/hyperlink" Target="http://bg.wikipedia.org/wiki/%D0%9A%D1%80%D0%B0%D0%BB%D1%81%D0%BA%D0%B0_%D0%BA%D0%BE%D0%B1%D1%80%D0%B0" TargetMode="External"/><Relationship Id="rId4" Type="http://schemas.openxmlformats.org/officeDocument/2006/relationships/hyperlink" Target="http://bg.wikipedia.org/w/index.php?title=Elapidae&amp;action=edit&amp;redlink=1" TargetMode="External"/><Relationship Id="rId9" Type="http://schemas.openxmlformats.org/officeDocument/2006/relationships/hyperlink" Target="http://bg.wikipedia.org/wiki/%D0%90%D1%84%D1%80%D0%B8%D0%BA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g.wikipedia.org/wiki/%D0%93%D1%80%D0%B8%D0%B7%D0%B0%D1%87%D0%B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bg.wikipedia.org/wiki/%D0%9D%D0%B5%D0%B2%D1%80%D0%BE%D1%82%D0%BE%D0%BA%D1%81%D0%B8%D0%BD" TargetMode="External"/><Relationship Id="rId4" Type="http://schemas.openxmlformats.org/officeDocument/2006/relationships/hyperlink" Target="http://bg.wikipedia.org/wiki/%D0%9F%D1%82%D0%B8%D1%86%D0%B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g.wikipedia.org/w/index.php?title=%D0%92%D1%8A%D0%BD%D1%88%D0%BD%D0%BE_%D1%83%D1%85%D0%BE&amp;action=edit&amp;redlink=1" TargetMode="External"/><Relationship Id="rId2" Type="http://schemas.openxmlformats.org/officeDocument/2006/relationships/hyperlink" Target="http://bg.wikipedia.org/wiki/%D0%93%D1%80%D1%8A%D0%B1%D0%BD%D0%B0%D1%87%D0%B5%D0%BD_%D1%81%D1%82%D1%8A%D0%BB%D0%B1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g.wikipedia.org/w/index.php?title=%D0%9E%D0%B1%D0%B8%D0%BA%D0%BD%D0%BE%D0%B2%D0%B5%D0%BD_%D1%82%D1%8E%D0%BB%D0%B5%D0%BD&amp;action=edit&amp;redlink=1" TargetMode="External"/><Relationship Id="rId2" Type="http://schemas.openxmlformats.org/officeDocument/2006/relationships/hyperlink" Target="http://bg.wikipedia.org/w/index.php?title=%D0%93%D1%80%D0%B5%D0%BD%D0%BB%D0%B0%D0%BD%D0%B4%D1%81%D0%BA%D0%B8_%D1%82%D1%8E%D0%BB%D0%B5%D0%BD&amp;action=edit&amp;redlink=1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hyperlink" Target="http://bg.wikipedia.org/w/index.php?title=%D0%90%D0%BF%D0%BD%D0%B5%D1%8F&amp;action=edit&amp;redlink=1" TargetMode="External"/><Relationship Id="rId4" Type="http://schemas.openxmlformats.org/officeDocument/2006/relationships/hyperlink" Target="http://bg.wikipedia.org/w/index.php?title=%D0%A2%D1%8E%D0%BB%D0%B5%D0%BD_%D0%BD%D0%B0_%D0%A3%D0%B5%D0%B4%D1%8A%D0%BB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8001000" cy="487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Кобра</a:t>
            </a:r>
            <a:endParaRPr lang="bg-BG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Кобрите</a:t>
            </a:r>
            <a:r>
              <a:rPr lang="ru-RU" sz="2800" dirty="0" smtClean="0"/>
              <a:t> </a:t>
            </a:r>
            <a:r>
              <a:rPr lang="ru-RU" sz="2800" dirty="0" err="1" smtClean="0"/>
              <a:t>са</a:t>
            </a:r>
            <a:r>
              <a:rPr lang="ru-RU" sz="2800" dirty="0" smtClean="0"/>
              <a:t> </a:t>
            </a:r>
            <a:r>
              <a:rPr lang="ru-RU" sz="2800" dirty="0" err="1" smtClean="0"/>
              <a:t>отровни</a:t>
            </a:r>
            <a:r>
              <a:rPr lang="ru-RU" sz="2800" dirty="0" smtClean="0"/>
              <a:t> </a:t>
            </a:r>
            <a:r>
              <a:rPr lang="ru-RU" sz="2800" dirty="0" smtClean="0">
                <a:hlinkClick r:id="rId3" tooltip="Змии"/>
              </a:rPr>
              <a:t>змии</a:t>
            </a:r>
            <a:r>
              <a:rPr lang="ru-RU" sz="2800" dirty="0" smtClean="0"/>
              <a:t> от семейство </a:t>
            </a:r>
            <a:r>
              <a:rPr lang="ru-RU" sz="2800" i="1" dirty="0" err="1" smtClean="0">
                <a:hlinkClick r:id="rId4" tooltip="Elapidae (страницата не съществува)"/>
              </a:rPr>
              <a:t>Elapidae</a:t>
            </a:r>
            <a:r>
              <a:rPr lang="ru-RU" sz="2800" dirty="0" smtClean="0"/>
              <a:t> (</a:t>
            </a:r>
            <a:r>
              <a:rPr lang="ru-RU" sz="2800" dirty="0" err="1" smtClean="0"/>
              <a:t>Elapidae</a:t>
            </a:r>
            <a:r>
              <a:rPr lang="ru-RU" sz="2800" dirty="0" smtClean="0"/>
              <a:t> </a:t>
            </a:r>
            <a:r>
              <a:rPr lang="ru-RU" sz="2800" dirty="0" err="1" smtClean="0"/>
              <a:t>също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включва</a:t>
            </a:r>
            <a:r>
              <a:rPr lang="ru-RU" sz="2800" dirty="0" smtClean="0"/>
              <a:t> </a:t>
            </a:r>
            <a:r>
              <a:rPr lang="ru-RU" sz="2800" dirty="0" err="1" smtClean="0">
                <a:hlinkClick r:id="rId5" tooltip="Тайпан"/>
              </a:rPr>
              <a:t>тайпани</a:t>
            </a:r>
            <a:r>
              <a:rPr lang="ru-RU" sz="2800" dirty="0" smtClean="0"/>
              <a:t>, </a:t>
            </a:r>
            <a:r>
              <a:rPr lang="ru-RU" sz="2800" dirty="0" err="1" smtClean="0"/>
              <a:t>коралови</a:t>
            </a:r>
            <a:r>
              <a:rPr lang="ru-RU" sz="2800" dirty="0" smtClean="0"/>
              <a:t>, </a:t>
            </a:r>
            <a:r>
              <a:rPr lang="ru-RU" sz="2800" dirty="0" err="1" smtClean="0">
                <a:hlinkClick r:id="rId6" tooltip="Мамби"/>
              </a:rPr>
              <a:t>мамби</a:t>
            </a:r>
            <a:r>
              <a:rPr lang="ru-RU" sz="2800" dirty="0" smtClean="0"/>
              <a:t> и </a:t>
            </a:r>
            <a:r>
              <a:rPr lang="ru-RU" sz="2800" dirty="0" err="1" smtClean="0">
                <a:hlinkClick r:id="rId7" tooltip="Морски змии"/>
              </a:rPr>
              <a:t>морски</a:t>
            </a:r>
            <a:r>
              <a:rPr lang="ru-RU" sz="2800" dirty="0" smtClean="0">
                <a:hlinkClick r:id="rId7" tooltip="Морски змии"/>
              </a:rPr>
              <a:t> змии</a:t>
            </a:r>
            <a:r>
              <a:rPr lang="ru-RU" sz="2800" dirty="0" smtClean="0"/>
              <a:t>). </a:t>
            </a:r>
            <a:r>
              <a:rPr lang="ru-RU" sz="2800" dirty="0" err="1" smtClean="0"/>
              <a:t>Кобрите</a:t>
            </a:r>
            <a:r>
              <a:rPr lang="ru-RU" sz="2800" dirty="0" smtClean="0"/>
              <a:t> </a:t>
            </a:r>
            <a:r>
              <a:rPr lang="ru-RU" sz="2800" dirty="0" err="1" smtClean="0"/>
              <a:t>обикновено</a:t>
            </a:r>
            <a:r>
              <a:rPr lang="ru-RU" sz="2800" dirty="0" smtClean="0"/>
              <a:t> </a:t>
            </a:r>
            <a:r>
              <a:rPr lang="ru-RU" sz="2800" dirty="0" err="1" smtClean="0"/>
              <a:t>обитават</a:t>
            </a:r>
            <a:r>
              <a:rPr lang="ru-RU" sz="2800" dirty="0" smtClean="0"/>
              <a:t> тропически или </a:t>
            </a:r>
            <a:r>
              <a:rPr lang="ru-RU" sz="2800" dirty="0" err="1" smtClean="0"/>
              <a:t>пустинни</a:t>
            </a:r>
            <a:r>
              <a:rPr lang="ru-RU" sz="2800" dirty="0" smtClean="0"/>
              <a:t> </a:t>
            </a:r>
            <a:r>
              <a:rPr lang="ru-RU" sz="2800" dirty="0" err="1" smtClean="0"/>
              <a:t>регионни</a:t>
            </a:r>
            <a:r>
              <a:rPr lang="ru-RU" sz="2800" dirty="0" smtClean="0"/>
              <a:t> на </a:t>
            </a:r>
            <a:r>
              <a:rPr lang="ru-RU" sz="2800" dirty="0" smtClean="0">
                <a:hlinkClick r:id="rId8" tooltip="Азия"/>
              </a:rPr>
              <a:t>Азия</a:t>
            </a:r>
            <a:r>
              <a:rPr lang="ru-RU" sz="2800" dirty="0" smtClean="0"/>
              <a:t> и </a:t>
            </a:r>
            <a:r>
              <a:rPr lang="ru-RU" sz="2800" dirty="0" smtClean="0">
                <a:hlinkClick r:id="rId9" tooltip="Африка"/>
              </a:rPr>
              <a:t>Африка</a:t>
            </a:r>
            <a:r>
              <a:rPr lang="ru-RU" sz="2800" dirty="0" smtClean="0"/>
              <a:t>. </a:t>
            </a:r>
            <a:r>
              <a:rPr lang="ru-RU" sz="2800" dirty="0" err="1" smtClean="0"/>
              <a:t>Повечето</a:t>
            </a:r>
            <a:r>
              <a:rPr lang="ru-RU" sz="2800" dirty="0" smtClean="0"/>
              <a:t> </a:t>
            </a:r>
            <a:r>
              <a:rPr lang="ru-RU" sz="2800" dirty="0" err="1" smtClean="0"/>
              <a:t>са</a:t>
            </a:r>
            <a:r>
              <a:rPr lang="ru-RU" sz="2800" dirty="0" smtClean="0"/>
              <a:t> много </a:t>
            </a:r>
            <a:r>
              <a:rPr lang="ru-RU" sz="2800" dirty="0" err="1" smtClean="0"/>
              <a:t>дълги</a:t>
            </a:r>
            <a:r>
              <a:rPr lang="ru-RU" sz="2800" dirty="0" smtClean="0"/>
              <a:t>, </a:t>
            </a:r>
            <a:r>
              <a:rPr lang="ru-RU" sz="2800" dirty="0" err="1" smtClean="0"/>
              <a:t>стигат</a:t>
            </a:r>
            <a:r>
              <a:rPr lang="ru-RU" sz="2800" dirty="0" smtClean="0"/>
              <a:t> до 1,2-2,5 метра </a:t>
            </a:r>
            <a:r>
              <a:rPr lang="ru-RU" sz="2800" dirty="0" err="1" smtClean="0"/>
              <a:t>дължина</a:t>
            </a:r>
            <a:r>
              <a:rPr lang="ru-RU" sz="2800" dirty="0" smtClean="0"/>
              <a:t>. </a:t>
            </a:r>
            <a:r>
              <a:rPr lang="ru-RU" sz="2800" dirty="0" err="1" smtClean="0">
                <a:hlinkClick r:id="rId10" tooltip="Кралска кобра"/>
              </a:rPr>
              <a:t>Кралската</a:t>
            </a:r>
            <a:r>
              <a:rPr lang="ru-RU" sz="2800" dirty="0" smtClean="0">
                <a:hlinkClick r:id="rId10" tooltip="Кралска кобра"/>
              </a:rPr>
              <a:t> кобра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да </a:t>
            </a:r>
            <a:r>
              <a:rPr lang="ru-RU" sz="2800" dirty="0" err="1" smtClean="0"/>
              <a:t>достигне</a:t>
            </a:r>
            <a:r>
              <a:rPr lang="ru-RU" sz="2800" dirty="0" smtClean="0"/>
              <a:t> до 5,2 метра, </a:t>
            </a:r>
            <a:r>
              <a:rPr lang="ru-RU" sz="2800" dirty="0" err="1" smtClean="0"/>
              <a:t>което</a:t>
            </a:r>
            <a:r>
              <a:rPr lang="ru-RU" sz="2800" dirty="0" smtClean="0"/>
              <a:t> я </a:t>
            </a:r>
            <a:r>
              <a:rPr lang="ru-RU" sz="2800" dirty="0" err="1" smtClean="0"/>
              <a:t>прави</a:t>
            </a:r>
            <a:r>
              <a:rPr lang="ru-RU" sz="2800" dirty="0" smtClean="0"/>
              <a:t> </a:t>
            </a:r>
            <a:r>
              <a:rPr lang="ru-RU" sz="2800" dirty="0" err="1" smtClean="0"/>
              <a:t>най-голямата</a:t>
            </a:r>
            <a:r>
              <a:rPr lang="ru-RU" sz="2800" dirty="0" smtClean="0"/>
              <a:t> </a:t>
            </a:r>
            <a:r>
              <a:rPr lang="ru-RU" sz="2800" dirty="0" err="1" smtClean="0"/>
              <a:t>отровна</a:t>
            </a:r>
            <a:r>
              <a:rPr lang="ru-RU" sz="2800" dirty="0" smtClean="0"/>
              <a:t> змия </a:t>
            </a:r>
            <a:r>
              <a:rPr lang="ru-RU" sz="2800" dirty="0" err="1" smtClean="0"/>
              <a:t>във</a:t>
            </a:r>
            <a:r>
              <a:rPr lang="ru-RU" sz="2800" dirty="0" smtClean="0"/>
              <a:t> света.</a:t>
            </a:r>
            <a:endParaRPr lang="bg-BG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Хранене</a:t>
            </a:r>
            <a:endParaRPr lang="bg-B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712" r="6712"/>
          <a:stretch>
            <a:fillRect/>
          </a:stretch>
        </p:blipFill>
        <p:spPr bwMode="auto"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Те </a:t>
            </a:r>
            <a:r>
              <a:rPr lang="ru-RU" dirty="0" err="1" smtClean="0"/>
              <a:t>убиват</a:t>
            </a:r>
            <a:r>
              <a:rPr lang="ru-RU" dirty="0" smtClean="0"/>
              <a:t> </a:t>
            </a:r>
            <a:r>
              <a:rPr lang="ru-RU" dirty="0" err="1" smtClean="0"/>
              <a:t>своята</a:t>
            </a:r>
            <a:r>
              <a:rPr lang="ru-RU" dirty="0" smtClean="0"/>
              <a:t> </a:t>
            </a:r>
            <a:r>
              <a:rPr lang="ru-RU" dirty="0" err="1" smtClean="0"/>
              <a:t>плячка</a:t>
            </a:r>
            <a:r>
              <a:rPr lang="ru-RU" dirty="0" smtClean="0"/>
              <a:t>, </a:t>
            </a:r>
            <a:r>
              <a:rPr lang="ru-RU" dirty="0" err="1" smtClean="0"/>
              <a:t>обикновено</a:t>
            </a:r>
            <a:r>
              <a:rPr lang="ru-RU" dirty="0" smtClean="0"/>
              <a:t> малки </a:t>
            </a:r>
            <a:r>
              <a:rPr lang="ru-RU" dirty="0" err="1" smtClean="0">
                <a:hlinkClick r:id="rId3" tooltip="Гризачи"/>
              </a:rPr>
              <a:t>гризачи</a:t>
            </a:r>
            <a:r>
              <a:rPr lang="ru-RU" dirty="0" smtClean="0"/>
              <a:t> или </a:t>
            </a:r>
            <a:r>
              <a:rPr lang="ru-RU" dirty="0" err="1" smtClean="0">
                <a:hlinkClick r:id="rId4" tooltip="Птици"/>
              </a:rPr>
              <a:t>птици</a:t>
            </a:r>
            <a:r>
              <a:rPr lang="ru-RU" dirty="0" smtClean="0"/>
              <a:t>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инжектират</a:t>
            </a:r>
            <a:r>
              <a:rPr lang="ru-RU" dirty="0" smtClean="0"/>
              <a:t> </a:t>
            </a:r>
            <a:r>
              <a:rPr lang="ru-RU" dirty="0" err="1" smtClean="0">
                <a:hlinkClick r:id="rId5" tooltip="Невротоксин"/>
              </a:rPr>
              <a:t>невротоксин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</a:t>
            </a:r>
            <a:r>
              <a:rPr lang="ru-RU" dirty="0" err="1" smtClean="0"/>
              <a:t>кухината</a:t>
            </a:r>
            <a:r>
              <a:rPr lang="ru-RU" dirty="0" smtClean="0"/>
              <a:t> на </a:t>
            </a:r>
            <a:r>
              <a:rPr lang="ru-RU" dirty="0" err="1" smtClean="0"/>
              <a:t>зъбите</a:t>
            </a:r>
            <a:r>
              <a:rPr lang="ru-RU" dirty="0" smtClean="0"/>
              <a:t> си. </a:t>
            </a:r>
            <a:r>
              <a:rPr lang="ru-RU" dirty="0" err="1" smtClean="0"/>
              <a:t>Невротоксинът</a:t>
            </a:r>
            <a:r>
              <a:rPr lang="ru-RU" dirty="0" smtClean="0"/>
              <a:t> </a:t>
            </a:r>
            <a:r>
              <a:rPr lang="ru-RU" dirty="0" err="1" smtClean="0"/>
              <a:t>блокира</a:t>
            </a:r>
            <a:r>
              <a:rPr lang="ru-RU" dirty="0" smtClean="0"/>
              <a:t> </a:t>
            </a:r>
            <a:r>
              <a:rPr lang="ru-RU" dirty="0" err="1" smtClean="0"/>
              <a:t>връзката</a:t>
            </a:r>
            <a:r>
              <a:rPr lang="ru-RU" dirty="0" smtClean="0"/>
              <a:t> между </a:t>
            </a:r>
            <a:r>
              <a:rPr lang="ru-RU" dirty="0" err="1" smtClean="0"/>
              <a:t>засегнатите</a:t>
            </a:r>
            <a:r>
              <a:rPr lang="ru-RU" dirty="0" smtClean="0"/>
              <a:t> </a:t>
            </a:r>
            <a:r>
              <a:rPr lang="ru-RU" dirty="0" err="1" smtClean="0"/>
              <a:t>неврони</a:t>
            </a:r>
            <a:r>
              <a:rPr lang="ru-RU" dirty="0" smtClean="0"/>
              <a:t> и </a:t>
            </a:r>
            <a:r>
              <a:rPr lang="ru-RU" dirty="0" err="1" smtClean="0"/>
              <a:t>мускулите</a:t>
            </a:r>
            <a:r>
              <a:rPr lang="ru-RU" dirty="0" smtClean="0"/>
              <a:t>, </a:t>
            </a:r>
            <a:r>
              <a:rPr lang="ru-RU" dirty="0" err="1" smtClean="0"/>
              <a:t>което</a:t>
            </a:r>
            <a:r>
              <a:rPr lang="ru-RU" dirty="0" smtClean="0"/>
              <a:t> </a:t>
            </a:r>
            <a:r>
              <a:rPr lang="ru-RU" dirty="0" err="1" smtClean="0"/>
              <a:t>спира</a:t>
            </a:r>
            <a:r>
              <a:rPr lang="ru-RU" dirty="0" smtClean="0"/>
              <a:t> </a:t>
            </a:r>
            <a:r>
              <a:rPr lang="ru-RU" dirty="0" err="1" smtClean="0"/>
              <a:t>движението</a:t>
            </a:r>
            <a:r>
              <a:rPr lang="ru-RU" dirty="0" smtClean="0"/>
              <a:t>. </a:t>
            </a:r>
            <a:r>
              <a:rPr lang="ru-RU" dirty="0" err="1" smtClean="0"/>
              <a:t>Кралската</a:t>
            </a:r>
            <a:r>
              <a:rPr lang="ru-RU" dirty="0" smtClean="0"/>
              <a:t> кобра яде </a:t>
            </a:r>
            <a:r>
              <a:rPr lang="ru-RU" dirty="0" err="1" smtClean="0"/>
              <a:t>други</a:t>
            </a:r>
            <a:r>
              <a:rPr lang="ru-RU" dirty="0" smtClean="0"/>
              <a:t> </a:t>
            </a:r>
            <a:r>
              <a:rPr lang="ru-RU" dirty="0" err="1" smtClean="0"/>
              <a:t>змии.Вида</a:t>
            </a:r>
            <a:r>
              <a:rPr lang="ru-RU" dirty="0" smtClean="0"/>
              <a:t> е </a:t>
            </a:r>
            <a:r>
              <a:rPr lang="ru-RU" dirty="0" err="1" smtClean="0"/>
              <a:t>малко</a:t>
            </a:r>
            <a:r>
              <a:rPr lang="ru-RU" dirty="0" smtClean="0"/>
              <a:t> </a:t>
            </a:r>
            <a:r>
              <a:rPr lang="ru-RU" dirty="0" err="1" smtClean="0"/>
              <a:t>агресивен</a:t>
            </a:r>
            <a:r>
              <a:rPr lang="ru-RU" dirty="0" smtClean="0"/>
              <a:t>.</a:t>
            </a:r>
            <a:endParaRPr lang="bg-BG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Тюлен</a:t>
            </a:r>
            <a:endParaRPr lang="bg-B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7010400" cy="533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485901" y="-876301"/>
            <a:ext cx="6248400" cy="8610599"/>
          </a:xfrm>
        </p:spPr>
        <p:txBody>
          <a:bodyPr/>
          <a:lstStyle/>
          <a:p>
            <a:r>
              <a:rPr lang="ru-RU" dirty="0" err="1" smtClean="0"/>
              <a:t>Тюлените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отлично </a:t>
            </a:r>
            <a:r>
              <a:rPr lang="ru-RU" dirty="0" err="1" smtClean="0"/>
              <a:t>приспособени</a:t>
            </a:r>
            <a:r>
              <a:rPr lang="ru-RU" dirty="0" smtClean="0"/>
              <a:t> за </a:t>
            </a:r>
            <a:r>
              <a:rPr lang="ru-RU" dirty="0" err="1" smtClean="0"/>
              <a:t>воден</a:t>
            </a:r>
            <a:r>
              <a:rPr lang="ru-RU" dirty="0" smtClean="0"/>
              <a:t> начин на живот. </a:t>
            </a:r>
            <a:r>
              <a:rPr lang="ru-RU" dirty="0" err="1" smtClean="0"/>
              <a:t>Тялото</a:t>
            </a:r>
            <a:r>
              <a:rPr lang="ru-RU" dirty="0" smtClean="0"/>
              <a:t> им е </a:t>
            </a:r>
            <a:r>
              <a:rPr lang="ru-RU" dirty="0" err="1" smtClean="0"/>
              <a:t>издължено</a:t>
            </a:r>
            <a:r>
              <a:rPr lang="ru-RU" dirty="0" smtClean="0"/>
              <a:t>, с много </a:t>
            </a:r>
            <a:r>
              <a:rPr lang="ru-RU" dirty="0" err="1" smtClean="0"/>
              <a:t>гъвкав</a:t>
            </a:r>
            <a:r>
              <a:rPr lang="ru-RU" dirty="0" smtClean="0"/>
              <a:t> </a:t>
            </a:r>
            <a:r>
              <a:rPr lang="ru-RU" dirty="0" err="1" smtClean="0">
                <a:hlinkClick r:id="rId2" tooltip="Гръбначен стълб"/>
              </a:rPr>
              <a:t>гръбначен</a:t>
            </a:r>
            <a:r>
              <a:rPr lang="ru-RU" dirty="0" smtClean="0">
                <a:hlinkClick r:id="rId2" tooltip="Гръбначен стълб"/>
              </a:rPr>
              <a:t> </a:t>
            </a:r>
            <a:r>
              <a:rPr lang="ru-RU" dirty="0" err="1" smtClean="0">
                <a:hlinkClick r:id="rId2" tooltip="Гръбначен стълб"/>
              </a:rPr>
              <a:t>стълб</a:t>
            </a:r>
            <a:r>
              <a:rPr lang="ru-RU" dirty="0" smtClean="0"/>
              <a:t> и </a:t>
            </a:r>
            <a:r>
              <a:rPr lang="ru-RU" dirty="0" err="1" smtClean="0"/>
              <a:t>къси</a:t>
            </a:r>
            <a:r>
              <a:rPr lang="ru-RU" dirty="0" smtClean="0"/>
              <a:t> </a:t>
            </a:r>
            <a:r>
              <a:rPr lang="ru-RU" dirty="0" err="1" smtClean="0"/>
              <a:t>крайници</a:t>
            </a:r>
            <a:r>
              <a:rPr lang="ru-RU" dirty="0" smtClean="0"/>
              <a:t>, </a:t>
            </a:r>
            <a:r>
              <a:rPr lang="ru-RU" dirty="0" err="1" smtClean="0"/>
              <a:t>наподобяващи</a:t>
            </a:r>
            <a:r>
              <a:rPr lang="ru-RU" dirty="0" smtClean="0"/>
              <a:t> перки. </a:t>
            </a:r>
            <a:r>
              <a:rPr lang="ru-RU" i="1" dirty="0" smtClean="0"/>
              <a:t>Безухи</a:t>
            </a:r>
            <a:r>
              <a:rPr lang="ru-RU" dirty="0" smtClean="0"/>
              <a:t> се </a:t>
            </a:r>
            <a:r>
              <a:rPr lang="ru-RU" dirty="0" err="1" smtClean="0"/>
              <a:t>наричат</a:t>
            </a:r>
            <a:r>
              <a:rPr lang="ru-RU" dirty="0" smtClean="0"/>
              <a:t>, </a:t>
            </a:r>
            <a:r>
              <a:rPr lang="ru-RU" dirty="0" err="1" smtClean="0"/>
              <a:t>защото</a:t>
            </a:r>
            <a:r>
              <a:rPr lang="ru-RU" dirty="0" smtClean="0"/>
              <a:t> </a:t>
            </a:r>
            <a:r>
              <a:rPr lang="ru-RU" dirty="0" err="1" smtClean="0"/>
              <a:t>нямат</a:t>
            </a:r>
            <a:r>
              <a:rPr lang="ru-RU" dirty="0" smtClean="0"/>
              <a:t> </a:t>
            </a:r>
            <a:r>
              <a:rPr lang="ru-RU" dirty="0" err="1" smtClean="0">
                <a:hlinkClick r:id="rId3" tooltip="Външно ухо (страницата не съществува)"/>
              </a:rPr>
              <a:t>външно</a:t>
            </a:r>
            <a:r>
              <a:rPr lang="ru-RU" dirty="0" smtClean="0">
                <a:hlinkClick r:id="rId3" tooltip="Външно ухо (страницата не съществува)"/>
              </a:rPr>
              <a:t> ухо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bg-BG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457200"/>
            <a:ext cx="1981200" cy="1066800"/>
          </a:xfrm>
        </p:spPr>
        <p:txBody>
          <a:bodyPr/>
          <a:lstStyle/>
          <a:p>
            <a:r>
              <a:rPr lang="bg-BG" dirty="0" smtClean="0"/>
              <a:t>Начини на живот и хранене</a:t>
            </a: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Тюлените</a:t>
            </a:r>
            <a:r>
              <a:rPr lang="ru-RU" dirty="0" smtClean="0"/>
              <a:t> се </a:t>
            </a:r>
            <a:r>
              <a:rPr lang="ru-RU" dirty="0" err="1" smtClean="0"/>
              <a:t>гмуркат</a:t>
            </a:r>
            <a:r>
              <a:rPr lang="ru-RU" dirty="0" smtClean="0"/>
              <a:t> на </a:t>
            </a:r>
            <a:r>
              <a:rPr lang="ru-RU" dirty="0" err="1" smtClean="0"/>
              <a:t>значителна</a:t>
            </a:r>
            <a:r>
              <a:rPr lang="ru-RU" dirty="0" smtClean="0"/>
              <a:t> </a:t>
            </a:r>
            <a:r>
              <a:rPr lang="ru-RU" dirty="0" err="1" smtClean="0"/>
              <a:t>дълбочина</a:t>
            </a:r>
            <a:r>
              <a:rPr lang="ru-RU" dirty="0" smtClean="0"/>
              <a:t>: </a:t>
            </a:r>
            <a:r>
              <a:rPr lang="ru-RU" dirty="0" err="1" smtClean="0">
                <a:hlinkClick r:id="rId2" tooltip="Гренландски тюлен (страницата не съществува)"/>
              </a:rPr>
              <a:t>Гренландски</a:t>
            </a:r>
            <a:r>
              <a:rPr lang="ru-RU" dirty="0" smtClean="0">
                <a:hlinkClick r:id="rId2" tooltip="Гренландски тюлен (страницата не съществува)"/>
              </a:rPr>
              <a:t> </a:t>
            </a:r>
            <a:r>
              <a:rPr lang="ru-RU" dirty="0" err="1" smtClean="0">
                <a:hlinkClick r:id="rId2" tooltip="Гренландски тюлен (страницата не съществува)"/>
              </a:rPr>
              <a:t>тюлен</a:t>
            </a:r>
            <a:r>
              <a:rPr lang="ru-RU" dirty="0" smtClean="0"/>
              <a:t> е бил намерен заплетен в </a:t>
            </a:r>
            <a:r>
              <a:rPr lang="ru-RU" dirty="0" err="1" smtClean="0"/>
              <a:t>рибарска</a:t>
            </a:r>
            <a:r>
              <a:rPr lang="ru-RU" dirty="0" smtClean="0"/>
              <a:t> мрежа на </a:t>
            </a:r>
            <a:r>
              <a:rPr lang="ru-RU" dirty="0" err="1" smtClean="0"/>
              <a:t>дълбочина</a:t>
            </a:r>
            <a:r>
              <a:rPr lang="ru-RU" dirty="0" smtClean="0"/>
              <a:t> 180 м; </a:t>
            </a:r>
            <a:r>
              <a:rPr lang="ru-RU" dirty="0" err="1" smtClean="0">
                <a:hlinkClick r:id="rId3" tooltip="Обикновен тюлен (страницата не съществува)"/>
              </a:rPr>
              <a:t>Обикновеният</a:t>
            </a:r>
            <a:r>
              <a:rPr lang="ru-RU" dirty="0" smtClean="0">
                <a:hlinkClick r:id="rId3" tooltip="Обикновен тюлен (страницата не съществува)"/>
              </a:rPr>
              <a:t> </a:t>
            </a:r>
            <a:r>
              <a:rPr lang="ru-RU" dirty="0" err="1" smtClean="0">
                <a:hlinkClick r:id="rId3" tooltip="Обикновен тюлен (страницата не съществува)"/>
              </a:rPr>
              <a:t>тюлен</a:t>
            </a:r>
            <a:r>
              <a:rPr lang="ru-RU" dirty="0" smtClean="0"/>
              <a:t> </a:t>
            </a:r>
            <a:r>
              <a:rPr lang="ru-RU" dirty="0" err="1" smtClean="0"/>
              <a:t>достига</a:t>
            </a:r>
            <a:r>
              <a:rPr lang="ru-RU" dirty="0" smtClean="0"/>
              <a:t> до 90 м. в </a:t>
            </a:r>
            <a:r>
              <a:rPr lang="ru-RU" dirty="0" err="1" smtClean="0"/>
              <a:t>опитни</a:t>
            </a:r>
            <a:r>
              <a:rPr lang="ru-RU" dirty="0" smtClean="0"/>
              <a:t> условия, а </a:t>
            </a:r>
            <a:r>
              <a:rPr lang="ru-RU" dirty="0" err="1" smtClean="0"/>
              <a:t>истински</a:t>
            </a:r>
            <a:r>
              <a:rPr lang="ru-RU" dirty="0" smtClean="0"/>
              <a:t> </a:t>
            </a:r>
            <a:r>
              <a:rPr lang="ru-RU" dirty="0" err="1" smtClean="0"/>
              <a:t>шампион</a:t>
            </a:r>
            <a:r>
              <a:rPr lang="ru-RU" dirty="0" smtClean="0"/>
              <a:t> е </a:t>
            </a:r>
            <a:r>
              <a:rPr lang="ru-RU" dirty="0" err="1" smtClean="0">
                <a:hlinkClick r:id="rId4" tooltip="Тюлен на Уедъл (страницата не съществува)"/>
              </a:rPr>
              <a:t>Тюленът</a:t>
            </a:r>
            <a:r>
              <a:rPr lang="ru-RU" dirty="0" smtClean="0">
                <a:hlinkClick r:id="rId4" tooltip="Тюлен на Уедъл (страницата не съществува)"/>
              </a:rPr>
              <a:t> на </a:t>
            </a:r>
            <a:r>
              <a:rPr lang="ru-RU" dirty="0" err="1" smtClean="0">
                <a:hlinkClick r:id="rId4" tooltip="Тюлен на Уедъл (страницата не съществува)"/>
              </a:rPr>
              <a:t>Уедъл</a:t>
            </a:r>
            <a:r>
              <a:rPr lang="ru-RU" dirty="0" smtClean="0"/>
              <a:t> </a:t>
            </a:r>
            <a:r>
              <a:rPr lang="ru-RU" dirty="0" err="1" smtClean="0"/>
              <a:t>достигащ</a:t>
            </a:r>
            <a:r>
              <a:rPr lang="ru-RU" dirty="0" smtClean="0"/>
              <a:t> до 700 м. </a:t>
            </a:r>
            <a:r>
              <a:rPr lang="ru-RU" dirty="0" err="1" smtClean="0"/>
              <a:t>дълбочина</a:t>
            </a:r>
            <a:r>
              <a:rPr lang="ru-RU" dirty="0" smtClean="0"/>
              <a:t>. </a:t>
            </a:r>
            <a:r>
              <a:rPr lang="ru-RU" dirty="0" err="1" smtClean="0"/>
              <a:t>Преди</a:t>
            </a:r>
            <a:r>
              <a:rPr lang="ru-RU" dirty="0" smtClean="0"/>
              <a:t> да се </a:t>
            </a:r>
            <a:r>
              <a:rPr lang="ru-RU" dirty="0" err="1" smtClean="0"/>
              <a:t>гмурнат</a:t>
            </a:r>
            <a:r>
              <a:rPr lang="ru-RU" dirty="0" smtClean="0"/>
              <a:t>, </a:t>
            </a:r>
            <a:r>
              <a:rPr lang="ru-RU" dirty="0" err="1" smtClean="0"/>
              <a:t>тюлените</a:t>
            </a:r>
            <a:r>
              <a:rPr lang="ru-RU" dirty="0" smtClean="0"/>
              <a:t> </a:t>
            </a:r>
            <a:r>
              <a:rPr lang="ru-RU" dirty="0" err="1" smtClean="0"/>
              <a:t>изпускат</a:t>
            </a:r>
            <a:r>
              <a:rPr lang="ru-RU" dirty="0" smtClean="0"/>
              <a:t> по–</a:t>
            </a:r>
            <a:r>
              <a:rPr lang="ru-RU" dirty="0" err="1" smtClean="0"/>
              <a:t>голямата</a:t>
            </a:r>
            <a:r>
              <a:rPr lang="ru-RU" dirty="0" smtClean="0"/>
              <a:t> част от </a:t>
            </a:r>
            <a:r>
              <a:rPr lang="ru-RU" dirty="0" err="1" smtClean="0"/>
              <a:t>въздуха</a:t>
            </a:r>
            <a:r>
              <a:rPr lang="ru-RU" dirty="0" smtClean="0"/>
              <a:t> в </a:t>
            </a:r>
            <a:r>
              <a:rPr lang="ru-RU" dirty="0" err="1" smtClean="0"/>
              <a:t>дробовете</a:t>
            </a:r>
            <a:r>
              <a:rPr lang="ru-RU" dirty="0" smtClean="0"/>
              <a:t> си и на определена </a:t>
            </a:r>
            <a:r>
              <a:rPr lang="ru-RU" dirty="0" err="1" smtClean="0"/>
              <a:t>дълбочина</a:t>
            </a:r>
            <a:r>
              <a:rPr lang="ru-RU" dirty="0" smtClean="0"/>
              <a:t> </a:t>
            </a:r>
            <a:r>
              <a:rPr lang="ru-RU" dirty="0" err="1" smtClean="0"/>
              <a:t>изпадат</a:t>
            </a:r>
            <a:r>
              <a:rPr lang="ru-RU" dirty="0" smtClean="0"/>
              <a:t> в </a:t>
            </a:r>
            <a:r>
              <a:rPr lang="ru-RU" dirty="0" err="1" smtClean="0"/>
              <a:t>тъй</a:t>
            </a:r>
            <a:r>
              <a:rPr lang="ru-RU" dirty="0" smtClean="0"/>
              <a:t> </a:t>
            </a:r>
            <a:r>
              <a:rPr lang="ru-RU" dirty="0" err="1" smtClean="0"/>
              <a:t>нареченато</a:t>
            </a:r>
            <a:r>
              <a:rPr lang="ru-RU" dirty="0" smtClean="0"/>
              <a:t> </a:t>
            </a:r>
            <a:r>
              <a:rPr lang="ru-RU" dirty="0" err="1" smtClean="0"/>
              <a:t>състояние</a:t>
            </a:r>
            <a:r>
              <a:rPr lang="ru-RU" dirty="0" smtClean="0"/>
              <a:t> на </a:t>
            </a:r>
            <a:r>
              <a:rPr lang="ru-RU" dirty="0" err="1" smtClean="0">
                <a:hlinkClick r:id="rId5" tooltip="Апнея (страницата не съществува)"/>
              </a:rPr>
              <a:t>апнея</a:t>
            </a:r>
            <a:r>
              <a:rPr lang="ru-RU" dirty="0" smtClean="0"/>
              <a:t>.</a:t>
            </a:r>
            <a:endParaRPr lang="bg-B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6"/>
          <a:srcRect l="13283" r="13283"/>
          <a:stretch>
            <a:fillRect/>
          </a:stretch>
        </p:blipFill>
        <p:spPr bwMode="auto"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1">
      <a:dk1>
        <a:srgbClr val="FFDE66"/>
      </a:dk1>
      <a:lt1>
        <a:srgbClr val="FFDE66"/>
      </a:lt1>
      <a:dk2>
        <a:srgbClr val="512539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166</TotalTime>
  <Words>219</Words>
  <Application>Microsoft Office PowerPoint</Application>
  <PresentationFormat>On-screen Show (4:3)</PresentationFormat>
  <Paragraphs>10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Paper</vt:lpstr>
      <vt:lpstr>Кобра</vt:lpstr>
      <vt:lpstr>Кобрите са отровни змии от семейство Elapidae (Elapidae също включва тайпани, коралови, мамби и морски змии). Кобрите обикновено обитават тропически или пустинни регионни на Азия и Африка. Повечето са много дълги, стигат до 1,2-2,5 метра дължина. Кралската кобра може да достигне до 5,2 метра, което я прави най-голямата отровна змия във света.</vt:lpstr>
      <vt:lpstr>Хранене</vt:lpstr>
      <vt:lpstr>Тюлен</vt:lpstr>
      <vt:lpstr>Slide 5</vt:lpstr>
      <vt:lpstr>Начини на живот и хранене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Кобра</dc:title>
  <dc:creator>Damian</dc:creator>
  <cp:lastModifiedBy>Damian</cp:lastModifiedBy>
  <cp:revision>19</cp:revision>
  <dcterms:created xsi:type="dcterms:W3CDTF">2006-08-16T00:00:00Z</dcterms:created>
  <dcterms:modified xsi:type="dcterms:W3CDTF">2010-12-21T16:59:49Z</dcterms:modified>
</cp:coreProperties>
</file>